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A1157B-BB4C-054F-A2ED-C0C682BB0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D009D04-6130-3644-911C-E1758C0AF9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54C0EF2-856C-BA4C-B88E-63510E9C8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808716-91D5-AA40-BF18-42F6A849E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53255E-0DBB-AC49-AC1D-C2EF1B804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9019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AD2BF1-FB54-1940-815D-BC7002A23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23619A8-7DD5-3C43-B09C-B908E1D679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222D50-5128-944E-90C1-A2DB671A0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452145-E373-7448-90D6-F2F596D68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A984D5-8CCF-6646-8282-C20484B5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5766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9BC128D-A2A2-D34D-A891-1766CC984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F1C9C37-6442-9341-9F14-4F633D2EBC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0985D0-E7AA-BD4F-9BD5-1AAB1D14D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0847C4-55DA-BA4F-863D-D0B1534F4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09A751-76EE-BD43-B003-E1A59C862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1427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696CEE-00B7-9F42-8BFB-2CE7FDF7E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CB0E2D4-C370-5A41-847B-E430CD6CC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A969C7-F0E5-B14C-A32B-6CA0530C9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5B47CFC-925F-7348-AD38-5F67C6C9C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8BDADD2-421B-DA48-BC0C-0F93B0929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5829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F2ED4A-B8B6-A44F-8C71-BCE5440A0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88F4C9-A7D3-644B-98A4-D7B8EDD69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AA1B2B-DC31-D14D-8668-F2465CE02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9DDE1D-66F5-FD47-BBB5-618B8E8CB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37C368B-381B-1C4C-91D9-1BEFF1C3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706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18A3F5-0272-2140-89D4-B2D7B415B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CB5A0A-7E07-864A-B988-0531E74ECA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3C44500-9ED4-A64E-9399-2F7785953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6BC66B0-410F-8741-8A38-E7F1B9162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2D61BEE-DC27-794F-8D44-358B97863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E7A2B33-AB73-504B-B817-514E8AEB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7427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3059D1-3C23-F14A-BBFB-18BBC36FD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E8B28E-C6FE-F848-AC49-33B8A6EA0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9316A84-5DEB-AB42-9B07-CC8FFD202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7C32776-FBA3-1744-BED3-A1226C52B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3E9ABE9-1D52-804A-8BD0-9C1BE2C12E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92750E5-4F02-9242-8FBD-2A4BBC3A2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1432E76-AB16-E94E-A167-6894636E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71199CB-2C79-E241-BA1C-E47DAA0B4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423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ED6ACA-74FE-2B48-9EF1-5A7F8E3F7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2186DBC-FC73-8543-92F7-F18DE7830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B0D8ABD-85E1-834F-A5C5-D4FA125A7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98BEA41-5E59-9F44-82F4-B19D6ABD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6622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3375290-BD91-0A43-A9BE-0EBA4F726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C553DBD-9E8C-BB4C-82EF-AD35ABDE4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E8C5416-D839-6D43-A17C-3143DFED3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590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550F74-206E-5845-A812-95E5430D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2DE7A2-EB8B-9D41-8F6D-849141118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8CD690-CCB5-0746-B89C-CFC28CA5B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40BF048-23BD-094C-A946-7D5C4E456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61E77DE-D79F-CE4A-BBC1-A18723776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10C67C-8D04-CF40-9942-33A98CD03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4242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35046A-438C-C245-9562-5F62C7075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A22E7F2-798B-9F47-ABA9-ECBBFE66CA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E4C2B08-7906-8642-B267-B26854844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122DE6A-5001-FA43-8C0B-D2421B9EA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3A95C5F-50CB-4E4C-9118-ECDD9419B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7320885-C924-1544-AB6A-A37A463FC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5321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5EF8EFF-042B-2049-BFCB-6C35CEB8F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5716C1-69D0-4E4A-892D-369886FFE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85F898-8E5B-2C4A-8273-E3EA1D3CD4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5A45C-2B2F-3C40-9A2E-A24B4DC9B773}" type="datetimeFigureOut">
              <a:rPr lang="fr-FR" smtClean="0"/>
              <a:t>20/07/2021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57DD7A-8AAC-A846-8EA4-CA1FB8DA8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F98299-2454-3848-AA22-97E3E18391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84E78-94DB-D54F-9D1B-DC5B101D54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3199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e 13">
            <a:extLst>
              <a:ext uri="{FF2B5EF4-FFF2-40B4-BE49-F238E27FC236}">
                <a16:creationId xmlns:a16="http://schemas.microsoft.com/office/drawing/2014/main" id="{5F61B7F9-C410-B641-B862-4C829003C98C}"/>
              </a:ext>
            </a:extLst>
          </p:cNvPr>
          <p:cNvGrpSpPr/>
          <p:nvPr/>
        </p:nvGrpSpPr>
        <p:grpSpPr>
          <a:xfrm>
            <a:off x="487017" y="606287"/>
            <a:ext cx="11499574" cy="5625548"/>
            <a:chOff x="487017" y="606287"/>
            <a:chExt cx="11499574" cy="5625548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02DC710F-86F7-964D-9960-67E5137FC36E}"/>
                </a:ext>
              </a:extLst>
            </p:cNvPr>
            <p:cNvSpPr/>
            <p:nvPr/>
          </p:nvSpPr>
          <p:spPr>
            <a:xfrm>
              <a:off x="487017" y="606287"/>
              <a:ext cx="11499574" cy="5625548"/>
            </a:xfrm>
            <a:prstGeom prst="roundRect">
              <a:avLst>
                <a:gd name="adj" fmla="val 3593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0C5DF3EC-E235-A04A-913D-1FB0DEBDC1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160" b="10434"/>
            <a:stretch/>
          </p:blipFill>
          <p:spPr>
            <a:xfrm>
              <a:off x="738807" y="765312"/>
              <a:ext cx="10972800" cy="5377071"/>
            </a:xfrm>
            <a:prstGeom prst="rect">
              <a:avLst/>
            </a:prstGeom>
          </p:spPr>
        </p:pic>
      </p:grpSp>
      <p:sp>
        <p:nvSpPr>
          <p:cNvPr id="15" name="ZoneTexte 14">
            <a:extLst>
              <a:ext uri="{FF2B5EF4-FFF2-40B4-BE49-F238E27FC236}">
                <a16:creationId xmlns:a16="http://schemas.microsoft.com/office/drawing/2014/main" id="{AD95415C-74C4-DD40-B047-A6411E776D4E}"/>
              </a:ext>
            </a:extLst>
          </p:cNvPr>
          <p:cNvSpPr txBox="1"/>
          <p:nvPr/>
        </p:nvSpPr>
        <p:spPr>
          <a:xfrm>
            <a:off x="1232452" y="89452"/>
            <a:ext cx="2031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gs_web_metric.png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6001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>
            <a:extLst>
              <a:ext uri="{FF2B5EF4-FFF2-40B4-BE49-F238E27FC236}">
                <a16:creationId xmlns:a16="http://schemas.microsoft.com/office/drawing/2014/main" id="{AD95415C-74C4-DD40-B047-A6411E776D4E}"/>
              </a:ext>
            </a:extLst>
          </p:cNvPr>
          <p:cNvSpPr txBox="1"/>
          <p:nvPr/>
        </p:nvSpPr>
        <p:spPr>
          <a:xfrm>
            <a:off x="1232452" y="89452"/>
            <a:ext cx="233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gs_web_collection.png</a:t>
            </a:r>
            <a:endParaRPr lang="fr-FR" dirty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AC99B2A1-9DDD-AF4A-978E-BDB113CC7C85}"/>
              </a:ext>
            </a:extLst>
          </p:cNvPr>
          <p:cNvGrpSpPr/>
          <p:nvPr/>
        </p:nvGrpSpPr>
        <p:grpSpPr>
          <a:xfrm>
            <a:off x="487017" y="458784"/>
            <a:ext cx="11499574" cy="5625548"/>
            <a:chOff x="487017" y="458784"/>
            <a:chExt cx="11499574" cy="5625548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02DC710F-86F7-964D-9960-67E5137FC36E}"/>
                </a:ext>
              </a:extLst>
            </p:cNvPr>
            <p:cNvSpPr/>
            <p:nvPr/>
          </p:nvSpPr>
          <p:spPr>
            <a:xfrm>
              <a:off x="487017" y="458784"/>
              <a:ext cx="11499574" cy="5625548"/>
            </a:xfrm>
            <a:prstGeom prst="roundRect">
              <a:avLst>
                <a:gd name="adj" fmla="val 3593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BFD36F0D-E4B7-B048-B5A7-1E72E0A65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281" b="9855"/>
            <a:stretch/>
          </p:blipFill>
          <p:spPr>
            <a:xfrm>
              <a:off x="619539" y="577261"/>
              <a:ext cx="10972800" cy="54084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0526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>
            <a:extLst>
              <a:ext uri="{FF2B5EF4-FFF2-40B4-BE49-F238E27FC236}">
                <a16:creationId xmlns:a16="http://schemas.microsoft.com/office/drawing/2014/main" id="{AD95415C-74C4-DD40-B047-A6411E776D4E}"/>
              </a:ext>
            </a:extLst>
          </p:cNvPr>
          <p:cNvSpPr txBox="1"/>
          <p:nvPr/>
        </p:nvSpPr>
        <p:spPr>
          <a:xfrm>
            <a:off x="1232452" y="89452"/>
            <a:ext cx="2045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gs_excel_signin.png</a:t>
            </a:r>
            <a:endParaRPr lang="fr-FR" dirty="0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35169DE2-D71E-4F42-B765-8E0BFF09A7C4}"/>
              </a:ext>
            </a:extLst>
          </p:cNvPr>
          <p:cNvGrpSpPr/>
          <p:nvPr/>
        </p:nvGrpSpPr>
        <p:grpSpPr>
          <a:xfrm>
            <a:off x="4393096" y="1073426"/>
            <a:ext cx="2584174" cy="2713384"/>
            <a:chOff x="4393096" y="1073426"/>
            <a:chExt cx="2584174" cy="2713384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02DC710F-86F7-964D-9960-67E5137FC36E}"/>
                </a:ext>
              </a:extLst>
            </p:cNvPr>
            <p:cNvSpPr/>
            <p:nvPr/>
          </p:nvSpPr>
          <p:spPr>
            <a:xfrm>
              <a:off x="4393096" y="1073426"/>
              <a:ext cx="2584174" cy="2713384"/>
            </a:xfrm>
            <a:prstGeom prst="roundRect">
              <a:avLst>
                <a:gd name="adj" fmla="val 3593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451C4846-3DDE-AF4D-AB79-DFF49187B0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6111" t="17971" r="43599" b="46232"/>
            <a:stretch/>
          </p:blipFill>
          <p:spPr>
            <a:xfrm>
              <a:off x="4572000" y="1232450"/>
              <a:ext cx="2226365" cy="24549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5482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>
            <a:extLst>
              <a:ext uri="{FF2B5EF4-FFF2-40B4-BE49-F238E27FC236}">
                <a16:creationId xmlns:a16="http://schemas.microsoft.com/office/drawing/2014/main" id="{AD95415C-74C4-DD40-B047-A6411E776D4E}"/>
              </a:ext>
            </a:extLst>
          </p:cNvPr>
          <p:cNvSpPr txBox="1"/>
          <p:nvPr/>
        </p:nvSpPr>
        <p:spPr>
          <a:xfrm>
            <a:off x="1232452" y="89452"/>
            <a:ext cx="1795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gs_excel_get.png</a:t>
            </a:r>
            <a:endParaRPr lang="fr-FR" dirty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DF97F43F-1529-7F4F-9D96-D7D0E1451611}"/>
              </a:ext>
            </a:extLst>
          </p:cNvPr>
          <p:cNvGrpSpPr/>
          <p:nvPr/>
        </p:nvGrpSpPr>
        <p:grpSpPr>
          <a:xfrm>
            <a:off x="2395331" y="894521"/>
            <a:ext cx="6390860" cy="4969566"/>
            <a:chOff x="2395331" y="894521"/>
            <a:chExt cx="6390860" cy="4969566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02DC710F-86F7-964D-9960-67E5137FC36E}"/>
                </a:ext>
              </a:extLst>
            </p:cNvPr>
            <p:cNvSpPr/>
            <p:nvPr/>
          </p:nvSpPr>
          <p:spPr>
            <a:xfrm>
              <a:off x="2395331" y="894521"/>
              <a:ext cx="6390860" cy="4969566"/>
            </a:xfrm>
            <a:prstGeom prst="roundRect">
              <a:avLst>
                <a:gd name="adj" fmla="val 3593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347324DC-2E63-A447-B240-3240CE910D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052" t="17971" r="43510" b="14203"/>
            <a:stretch/>
          </p:blipFill>
          <p:spPr>
            <a:xfrm>
              <a:off x="2623929" y="1103243"/>
              <a:ext cx="5973417" cy="46515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96102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28</Words>
  <Application>Microsoft Macintosh PowerPoint</Application>
  <PresentationFormat>Grand écran</PresentationFormat>
  <Paragraphs>4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Thomas Langlois</dc:creator>
  <cp:lastModifiedBy>Thomas Langlois</cp:lastModifiedBy>
  <cp:revision>10</cp:revision>
  <dcterms:created xsi:type="dcterms:W3CDTF">2021-07-20T13:47:31Z</dcterms:created>
  <dcterms:modified xsi:type="dcterms:W3CDTF">2021-07-20T16:31:42Z</dcterms:modified>
</cp:coreProperties>
</file>

<file path=docProps/thumbnail.jpeg>
</file>